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199975" cy="36036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1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1818" y="120"/>
      </p:cViewPr>
      <p:guideLst>
        <p:guide orient="horz" pos="11351"/>
        <p:guide pos="7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7602"/>
            <a:ext cx="21419979" cy="12545954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27376"/>
            <a:ext cx="18899981" cy="870041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32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6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8597"/>
            <a:ext cx="5433745" cy="3053905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8597"/>
            <a:ext cx="15986234" cy="3053905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2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1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84048"/>
            <a:ext cx="21734978" cy="14990076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115936"/>
            <a:ext cx="21734978" cy="7882927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2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92983"/>
            <a:ext cx="10709989" cy="2286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92983"/>
            <a:ext cx="10709989" cy="228646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76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8604"/>
            <a:ext cx="21734978" cy="696534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33889"/>
            <a:ext cx="10660769" cy="432935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63241"/>
            <a:ext cx="10660769" cy="193611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33889"/>
            <a:ext cx="10713272" cy="432935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63241"/>
            <a:ext cx="10713272" cy="193611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6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96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2417"/>
            <a:ext cx="8127648" cy="840845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8561"/>
            <a:ext cx="12757487" cy="256090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10875"/>
            <a:ext cx="8127648" cy="2002848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94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2417"/>
            <a:ext cx="8127648" cy="840845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8561"/>
            <a:ext cx="12757487" cy="256090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10875"/>
            <a:ext cx="8127648" cy="2002848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69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8604"/>
            <a:ext cx="21734978" cy="6965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92983"/>
            <a:ext cx="21734978" cy="2286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400273"/>
            <a:ext cx="5669994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0643-9302-4A61-A85B-A79200A89CDD}" type="datetimeFigureOut">
              <a:rPr lang="pl-PL" smtClean="0"/>
              <a:t>23.06.2026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400273"/>
            <a:ext cx="8504992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400273"/>
            <a:ext cx="5669994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4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56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 2013–2022">
  <a:themeElements>
    <a:clrScheme name="Motyw pakietu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 2013–2022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Skrok | Łukasiewicz ITEE</dc:creator>
  <cp:lastModifiedBy>Anna Skrok | Łukasiewicz – ITEE</cp:lastModifiedBy>
  <cp:revision>3</cp:revision>
  <dcterms:created xsi:type="dcterms:W3CDTF">2023-09-20T10:01:46Z</dcterms:created>
  <dcterms:modified xsi:type="dcterms:W3CDTF">2026-06-23T07:00:04Z</dcterms:modified>
</cp:coreProperties>
</file>